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61" r:id="rId3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51"/>
    <p:restoredTop sz="94787"/>
  </p:normalViewPr>
  <p:slideViewPr>
    <p:cSldViewPr snapToGrid="0" snapToObjects="1">
      <p:cViewPr varScale="1">
        <p:scale>
          <a:sx n="64" d="100"/>
          <a:sy n="64" d="100"/>
        </p:scale>
        <p:origin x="36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BD78-E8BC-2D49-9671-8F422EF2C1FE}" type="datetimeFigureOut">
              <a:rPr lang="en-US" smtClean="0"/>
              <a:t>6/30/21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9E94-3808-604B-8FD7-04D349C5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3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BD78-E8BC-2D49-9671-8F422EF2C1FE}" type="datetimeFigureOut">
              <a:rPr lang="en-US" smtClean="0"/>
              <a:t>6/30/21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9E94-3808-604B-8FD7-04D349C5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5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BD78-E8BC-2D49-9671-8F422EF2C1FE}" type="datetimeFigureOut">
              <a:rPr lang="en-US" smtClean="0"/>
              <a:t>6/30/21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9E94-3808-604B-8FD7-04D349C5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46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BD78-E8BC-2D49-9671-8F422EF2C1FE}" type="datetimeFigureOut">
              <a:rPr lang="en-US" smtClean="0"/>
              <a:t>6/30/21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9E94-3808-604B-8FD7-04D349C5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6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BD78-E8BC-2D49-9671-8F422EF2C1FE}" type="datetimeFigureOut">
              <a:rPr lang="en-US" smtClean="0"/>
              <a:t>6/30/21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9E94-3808-604B-8FD7-04D349C5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6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BD78-E8BC-2D49-9671-8F422EF2C1FE}" type="datetimeFigureOut">
              <a:rPr lang="en-US" smtClean="0"/>
              <a:t>6/30/21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9E94-3808-604B-8FD7-04D349C5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2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5010150"/>
            <a:ext cx="583108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BD78-E8BC-2D49-9671-8F422EF2C1FE}" type="datetimeFigureOut">
              <a:rPr lang="en-US" smtClean="0"/>
              <a:t>6/30/21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9E94-3808-604B-8FD7-04D349C5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5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BD78-E8BC-2D49-9671-8F422EF2C1FE}" type="datetimeFigureOut">
              <a:rPr lang="en-US" smtClean="0"/>
              <a:t>6/30/21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9E94-3808-604B-8FD7-04D349C5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09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BD78-E8BC-2D49-9671-8F422EF2C1FE}" type="datetimeFigureOut">
              <a:rPr lang="en-US" smtClean="0"/>
              <a:t>6/30/21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9E94-3808-604B-8FD7-04D349C5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8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BD78-E8BC-2D49-9671-8F422EF2C1FE}" type="datetimeFigureOut">
              <a:rPr lang="en-US" smtClean="0"/>
              <a:t>6/30/21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9E94-3808-604B-8FD7-04D349C5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5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974853"/>
            <a:ext cx="6943725" cy="974725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BD78-E8BC-2D49-9671-8F422EF2C1FE}" type="datetimeFigureOut">
              <a:rPr lang="en-US" smtClean="0"/>
              <a:t>6/30/21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9E94-3808-604B-8FD7-04D349C5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7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3BD78-E8BC-2D49-9671-8F422EF2C1FE}" type="datetimeFigureOut">
              <a:rPr lang="en-US" smtClean="0"/>
              <a:t>6/30/21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09E94-3808-604B-8FD7-04D349C5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8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night sky&#10;&#10;Description automatically generated">
            <a:extLst>
              <a:ext uri="{FF2B5EF4-FFF2-40B4-BE49-F238E27FC236}">
                <a16:creationId xmlns:a16="http://schemas.microsoft.com/office/drawing/2014/main" id="{E2CE4B9C-EB28-7342-969E-0BB5D79122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pic>
        <p:nvPicPr>
          <p:cNvPr id="6" name="Picture 5" descr="A picture containing text, clipart, sign, flag&#10;&#10;Description automatically generated">
            <a:extLst>
              <a:ext uri="{FF2B5EF4-FFF2-40B4-BE49-F238E27FC236}">
                <a16:creationId xmlns:a16="http://schemas.microsoft.com/office/drawing/2014/main" id="{FEC59FB8-F247-B04B-9AD1-35566FB9B8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268" y="12428490"/>
            <a:ext cx="2527643" cy="1065431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6285944-4092-F04F-9E1D-A7BA7BE21C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210" y="12483738"/>
            <a:ext cx="948437" cy="9484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5D0FB64-67CC-9C48-A52D-D80305E455C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693569" y="8713537"/>
            <a:ext cx="10328861" cy="24758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55070B2-128B-A841-8B35-EE7D7370753D}"/>
              </a:ext>
            </a:extLst>
          </p:cNvPr>
          <p:cNvSpPr txBox="1"/>
          <p:nvPr/>
        </p:nvSpPr>
        <p:spPr>
          <a:xfrm>
            <a:off x="477747" y="5958888"/>
            <a:ext cx="127605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venir Book" panose="02000503020000020003" pitchFamily="2" charset="0"/>
              </a:rPr>
              <a:t>celebrates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75A298-909C-184C-B98A-F74E505CDA63}"/>
              </a:ext>
            </a:extLst>
          </p:cNvPr>
          <p:cNvSpPr/>
          <p:nvPr/>
        </p:nvSpPr>
        <p:spPr>
          <a:xfrm>
            <a:off x="1693569" y="2199101"/>
            <a:ext cx="10328861" cy="2619633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outdoor, night sky&#10;&#10;Description automatically generated">
            <a:extLst>
              <a:ext uri="{FF2B5EF4-FFF2-40B4-BE49-F238E27FC236}">
                <a16:creationId xmlns:a16="http://schemas.microsoft.com/office/drawing/2014/main" id="{36B03F9F-1B56-034A-BE17-CD5E7E9C7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pic>
        <p:nvPicPr>
          <p:cNvPr id="5" name="Picture 4" descr="A picture containing text, clipart, sign, flag&#10;&#10;Description automatically generated">
            <a:extLst>
              <a:ext uri="{FF2B5EF4-FFF2-40B4-BE49-F238E27FC236}">
                <a16:creationId xmlns:a16="http://schemas.microsoft.com/office/drawing/2014/main" id="{74BA1B9E-9CC5-A64D-8EF0-6A271FB69D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268" y="12428490"/>
            <a:ext cx="2527643" cy="1065431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94DFE0D5-CA9C-4C48-8326-7B47F65427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210" y="12483738"/>
            <a:ext cx="948437" cy="9484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E38FAD8-4B8E-D747-88BF-5B40270A207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693569" y="1061454"/>
            <a:ext cx="10328861" cy="247583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2E9FD76-6604-E64A-B1F5-8834B22D4E02}"/>
              </a:ext>
            </a:extLst>
          </p:cNvPr>
          <p:cNvSpPr/>
          <p:nvPr/>
        </p:nvSpPr>
        <p:spPr>
          <a:xfrm>
            <a:off x="1693568" y="4238367"/>
            <a:ext cx="10328861" cy="2619633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DE1980-2D82-704E-BC6F-6A87993EF91E}"/>
              </a:ext>
            </a:extLst>
          </p:cNvPr>
          <p:cNvSpPr txBox="1"/>
          <p:nvPr/>
        </p:nvSpPr>
        <p:spPr>
          <a:xfrm>
            <a:off x="477747" y="7415260"/>
            <a:ext cx="127605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venir Book" panose="02000503020000020003" pitchFamily="2" charset="0"/>
              </a:rPr>
              <a:t>[university] has had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36E0C7-DA51-EB4E-A5A7-0BC144A26993}"/>
              </a:ext>
            </a:extLst>
          </p:cNvPr>
          <p:cNvSpPr txBox="1"/>
          <p:nvPr/>
        </p:nvSpPr>
        <p:spPr>
          <a:xfrm>
            <a:off x="2358991" y="8595151"/>
            <a:ext cx="899801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chemeClr val="bg1"/>
                </a:solidFill>
                <a:latin typeface="Avenir Book" panose="02000503020000020003" pitchFamily="2" charset="0"/>
              </a:rPr>
              <a:t>###</a:t>
            </a:r>
            <a:endParaRPr lang="en-US" sz="9600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99EC47-B56E-BD4E-B04D-2C0C150E6C6A}"/>
              </a:ext>
            </a:extLst>
          </p:cNvPr>
          <p:cNvSpPr txBox="1"/>
          <p:nvPr/>
        </p:nvSpPr>
        <p:spPr>
          <a:xfrm>
            <a:off x="477747" y="10434906"/>
            <a:ext cx="127605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venir Book" panose="02000503020000020003" pitchFamily="2" charset="0"/>
              </a:rPr>
              <a:t>Gilman Scholars go abroad!</a:t>
            </a:r>
          </a:p>
        </p:txBody>
      </p:sp>
    </p:spTree>
    <p:extLst>
      <p:ext uri="{BB962C8B-B14F-4D97-AF65-F5344CB8AC3E}">
        <p14:creationId xmlns:p14="http://schemas.microsoft.com/office/powerpoint/2010/main" val="1305956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1494</TotalTime>
  <Words>12</Words>
  <Application>Microsoft Macintosh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Glomski, Alison</dc:creator>
  <cp:lastModifiedBy>Glomski, Alison</cp:lastModifiedBy>
  <cp:revision>11</cp:revision>
  <dcterms:created xsi:type="dcterms:W3CDTF">2021-06-29T13:54:36Z</dcterms:created>
  <dcterms:modified xsi:type="dcterms:W3CDTF">2021-07-01T15:16:52Z</dcterms:modified>
</cp:coreProperties>
</file>